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81" r:id="rId2"/>
    <p:sldId id="282" r:id="rId3"/>
    <p:sldId id="283" r:id="rId4"/>
    <p:sldId id="284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B3B4D2-8791-445D-9DD0-1C1571C4B452}" v="15" dt="2019-11-07T14:31:16.2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 autoAdjust="0"/>
  </p:normalViewPr>
  <p:slideViewPr>
    <p:cSldViewPr snapToGrid="0">
      <p:cViewPr varScale="1">
        <p:scale>
          <a:sx n="72" d="100"/>
          <a:sy n="72" d="100"/>
        </p:scale>
        <p:origin x="340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ina van Vlimmeren" userId="b80461ae892c3254" providerId="LiveId" clId="{D5B3B4D2-8791-445D-9DD0-1C1571C4B452}"/>
    <pc:docChg chg="custSel modSld">
      <pc:chgData name="Sarina van Vlimmeren" userId="b80461ae892c3254" providerId="LiveId" clId="{D5B3B4D2-8791-445D-9DD0-1C1571C4B452}" dt="2019-11-07T14:31:45.068" v="59"/>
      <pc:docMkLst>
        <pc:docMk/>
      </pc:docMkLst>
      <pc:sldChg chg="addSp modSp modAnim">
        <pc:chgData name="Sarina van Vlimmeren" userId="b80461ae892c3254" providerId="LiveId" clId="{D5B3B4D2-8791-445D-9DD0-1C1571C4B452}" dt="2019-11-07T14:31:22.716" v="51"/>
        <pc:sldMkLst>
          <pc:docMk/>
          <pc:sldMk cId="3229458068" sldId="282"/>
        </pc:sldMkLst>
        <pc:spChg chg="mod">
          <ac:chgData name="Sarina van Vlimmeren" userId="b80461ae892c3254" providerId="LiveId" clId="{D5B3B4D2-8791-445D-9DD0-1C1571C4B452}" dt="2019-11-07T14:28:32.458" v="25" actId="1076"/>
          <ac:spMkLst>
            <pc:docMk/>
            <pc:sldMk cId="3229458068" sldId="282"/>
            <ac:spMk id="2" creationId="{00000000-0000-0000-0000-000000000000}"/>
          </ac:spMkLst>
        </pc:spChg>
        <pc:picChg chg="add mod">
          <ac:chgData name="Sarina van Vlimmeren" userId="b80461ae892c3254" providerId="LiveId" clId="{D5B3B4D2-8791-445D-9DD0-1C1571C4B452}" dt="2019-11-07T14:29:00.815" v="31" actId="1076"/>
          <ac:picMkLst>
            <pc:docMk/>
            <pc:sldMk cId="3229458068" sldId="282"/>
            <ac:picMk id="4" creationId="{0C6ED5FF-D1A1-4FC5-9745-1A078D7F9DBF}"/>
          </ac:picMkLst>
        </pc:picChg>
        <pc:picChg chg="add mod">
          <ac:chgData name="Sarina van Vlimmeren" userId="b80461ae892c3254" providerId="LiveId" clId="{D5B3B4D2-8791-445D-9DD0-1C1571C4B452}" dt="2019-11-07T14:28:46.189" v="28" actId="1076"/>
          <ac:picMkLst>
            <pc:docMk/>
            <pc:sldMk cId="3229458068" sldId="282"/>
            <ac:picMk id="8" creationId="{02A60CFD-6629-4AA5-9264-624CDF1B8F55}"/>
          </ac:picMkLst>
        </pc:picChg>
      </pc:sldChg>
      <pc:sldChg chg="addSp modSp modAnim">
        <pc:chgData name="Sarina van Vlimmeren" userId="b80461ae892c3254" providerId="LiveId" clId="{D5B3B4D2-8791-445D-9DD0-1C1571C4B452}" dt="2019-11-07T14:31:32.949" v="55"/>
        <pc:sldMkLst>
          <pc:docMk/>
          <pc:sldMk cId="34543028" sldId="283"/>
        </pc:sldMkLst>
        <pc:spChg chg="mod">
          <ac:chgData name="Sarina van Vlimmeren" userId="b80461ae892c3254" providerId="LiveId" clId="{D5B3B4D2-8791-445D-9DD0-1C1571C4B452}" dt="2019-11-07T14:29:26.604" v="35" actId="20577"/>
          <ac:spMkLst>
            <pc:docMk/>
            <pc:sldMk cId="34543028" sldId="283"/>
            <ac:spMk id="3" creationId="{00000000-0000-0000-0000-000000000000}"/>
          </ac:spMkLst>
        </pc:spChg>
        <pc:picChg chg="add mod">
          <ac:chgData name="Sarina van Vlimmeren" userId="b80461ae892c3254" providerId="LiveId" clId="{D5B3B4D2-8791-445D-9DD0-1C1571C4B452}" dt="2019-11-07T14:29:40.779" v="38" actId="1076"/>
          <ac:picMkLst>
            <pc:docMk/>
            <pc:sldMk cId="34543028" sldId="283"/>
            <ac:picMk id="5" creationId="{D0DFDCD5-D6A3-4C61-8EEB-BC591CA7BDA6}"/>
          </ac:picMkLst>
        </pc:picChg>
        <pc:picChg chg="add mod">
          <ac:chgData name="Sarina van Vlimmeren" userId="b80461ae892c3254" providerId="LiveId" clId="{D5B3B4D2-8791-445D-9DD0-1C1571C4B452}" dt="2019-11-07T14:29:55.963" v="41" actId="1076"/>
          <ac:picMkLst>
            <pc:docMk/>
            <pc:sldMk cId="34543028" sldId="283"/>
            <ac:picMk id="9" creationId="{40EB96AE-4082-4A1E-B1D9-4ECDC5F247CD}"/>
          </ac:picMkLst>
        </pc:picChg>
      </pc:sldChg>
      <pc:sldChg chg="addSp modSp modAnim">
        <pc:chgData name="Sarina van Vlimmeren" userId="b80461ae892c3254" providerId="LiveId" clId="{D5B3B4D2-8791-445D-9DD0-1C1571C4B452}" dt="2019-11-07T14:31:45.068" v="59"/>
        <pc:sldMkLst>
          <pc:docMk/>
          <pc:sldMk cId="1826275066" sldId="284"/>
        </pc:sldMkLst>
        <pc:spChg chg="mod">
          <ac:chgData name="Sarina van Vlimmeren" userId="b80461ae892c3254" providerId="LiveId" clId="{D5B3B4D2-8791-445D-9DD0-1C1571C4B452}" dt="2019-11-07T14:30:09.711" v="42" actId="1076"/>
          <ac:spMkLst>
            <pc:docMk/>
            <pc:sldMk cId="1826275066" sldId="284"/>
            <ac:spMk id="4" creationId="{00000000-0000-0000-0000-000000000000}"/>
          </ac:spMkLst>
        </pc:spChg>
        <pc:picChg chg="add mod">
          <ac:chgData name="Sarina van Vlimmeren" userId="b80461ae892c3254" providerId="LiveId" clId="{D5B3B4D2-8791-445D-9DD0-1C1571C4B452}" dt="2019-11-07T14:30:29.039" v="46" actId="14100"/>
          <ac:picMkLst>
            <pc:docMk/>
            <pc:sldMk cId="1826275066" sldId="284"/>
            <ac:picMk id="5" creationId="{3240606C-810B-464D-A318-198AF2B4C84A}"/>
          </ac:picMkLst>
        </pc:picChg>
        <pc:picChg chg="add mod">
          <ac:chgData name="Sarina van Vlimmeren" userId="b80461ae892c3254" providerId="LiveId" clId="{D5B3B4D2-8791-445D-9DD0-1C1571C4B452}" dt="2019-11-07T14:30:20.005" v="44" actId="14100"/>
          <ac:picMkLst>
            <pc:docMk/>
            <pc:sldMk cId="1826275066" sldId="284"/>
            <ac:picMk id="9" creationId="{0459136D-BF79-4376-AE6B-56410D5825E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195B6-0CAC-4845-8271-99AF3C1260DA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621B0-E2FA-4CE8-90BB-5E4C3890B0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376643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BBC55-82E0-43BD-A8C0-56B88378F0C4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22763-3833-4310-8A3B-44E9FEAEAA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898650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1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2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3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4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994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762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4016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323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5233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849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9792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617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6551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541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559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FA3A1-D7F6-40E9-A398-7119B1F73C6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441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202906" y="997686"/>
            <a:ext cx="10188994" cy="495520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Aft>
                <a:spcPts val="0"/>
              </a:spcAft>
            </a:pPr>
            <a:r>
              <a:rPr lang="nl-NL" sz="4000" b="1" dirty="0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Geen voorraad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Bij de quick ratio laten we de voorraad buiten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beschouwing omdat deze </a:t>
            </a:r>
          </a:p>
          <a:p>
            <a:pPr marL="571500" indent="-5715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het minst liquide is </a:t>
            </a:r>
          </a:p>
          <a:p>
            <a:pPr marL="571500" indent="-5715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op verschillende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wijzen gewaardeerd kan zijn </a:t>
            </a:r>
          </a:p>
          <a:p>
            <a:pPr marL="571500" indent="-5715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de waarde soms moeilijk te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bepalen is </a:t>
            </a:r>
          </a:p>
          <a:p>
            <a:pPr marL="571500" indent="-5715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of omdat er geen voorraad is.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1078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433753" y="698189"/>
            <a:ext cx="11324492" cy="3173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4000" b="1" dirty="0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Quick ratio</a:t>
            </a:r>
          </a:p>
          <a:p>
            <a:pPr lvl="0">
              <a:lnSpc>
                <a:spcPct val="115000"/>
              </a:lnSpc>
            </a:pPr>
            <a:r>
              <a:rPr lang="en-US" sz="3600" u="sng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vlottende</a:t>
            </a:r>
            <a:r>
              <a:rPr lang="en-US" sz="3600" u="sng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 active – </a:t>
            </a:r>
            <a:r>
              <a:rPr lang="en-US" sz="3600" u="sng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goederenvoorraad</a:t>
            </a:r>
            <a:r>
              <a:rPr lang="en-US" sz="3600" u="sng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 + </a:t>
            </a:r>
            <a:r>
              <a:rPr lang="en-US" sz="3600" u="sng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liquide</a:t>
            </a:r>
            <a:r>
              <a:rPr lang="en-US" sz="3600" u="sng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 middelen</a:t>
            </a:r>
            <a:endParaRPr lang="en-US" sz="360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                          schulden op korte termijn</a:t>
            </a:r>
            <a:endParaRPr lang="nl-NL" sz="3600" dirty="0">
              <a:solidFill>
                <a:srgbClr val="4DC000"/>
              </a:solidFill>
              <a:latin typeface="Calibri" panose="020F0502020204030204" pitchFamily="34" charset="0"/>
              <a:ea typeface="Calibri"/>
              <a:cs typeface="Univers-Bold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sz="3200" u="sng" dirty="0">
              <a:solidFill>
                <a:srgbClr val="4DC000"/>
              </a:solidFill>
              <a:latin typeface="Univers-Bold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sz="3200" dirty="0">
              <a:ea typeface="Calibri"/>
              <a:cs typeface="Times New Roman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C6ED5FF-D1A1-4FC5-9745-1A078D7F9D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246" y="3256047"/>
            <a:ext cx="4262233" cy="2847172"/>
          </a:xfrm>
          <a:prstGeom prst="rect">
            <a:avLst/>
          </a:prstGeom>
        </p:spPr>
      </p:pic>
      <p:pic>
        <p:nvPicPr>
          <p:cNvPr id="8" name="Afbeelding 7" descr="Afbeelding met persoon, binnen, auto, hand&#10;&#10;Automatisch gegenereerde beschrijving">
            <a:extLst>
              <a:ext uri="{FF2B5EF4-FFF2-40B4-BE49-F238E27FC236}">
                <a16:creationId xmlns:a16="http://schemas.microsoft.com/office/drawing/2014/main" id="{02A60CFD-6629-4AA5-9264-624CDF1B8F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97" y="3256047"/>
            <a:ext cx="4574715" cy="282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45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375139" y="1701366"/>
            <a:ext cx="11324492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en-US" sz="3200" u="sng" dirty="0">
              <a:solidFill>
                <a:srgbClr val="4DC000"/>
              </a:solidFill>
              <a:latin typeface="Univers-Bold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sz="3200" dirty="0">
              <a:ea typeface="Calibri"/>
              <a:cs typeface="Times New Roman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913926" y="497959"/>
            <a:ext cx="10369592" cy="288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IJzeren voorraad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Een voorraad goederen waarover een </a:t>
            </a:r>
            <a:r>
              <a:rPr lang="nl-NL" sz="4000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onderne-ming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 voor een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ongestoorde bedrijfsuitoefening altijd moet beschikken (de minimumvoorraad).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5" name="Afbeelding 4" descr="Afbeelding met gebouw, sneeuw, steigers, zitten&#10;&#10;Automatisch gegenereerde beschrijving">
            <a:extLst>
              <a:ext uri="{FF2B5EF4-FFF2-40B4-BE49-F238E27FC236}">
                <a16:creationId xmlns:a16="http://schemas.microsoft.com/office/drawing/2014/main" id="{D0DFDCD5-D6A3-4C61-8EEB-BC591CA7BD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06" y="3380287"/>
            <a:ext cx="4190734" cy="2799411"/>
          </a:xfrm>
          <a:prstGeom prst="rect">
            <a:avLst/>
          </a:prstGeom>
        </p:spPr>
      </p:pic>
      <p:pic>
        <p:nvPicPr>
          <p:cNvPr id="9" name="Afbeelding 8" descr="Afbeelding met binnen, tafel, toonbank, wit&#10;&#10;Automatisch gegenereerde beschrijving">
            <a:extLst>
              <a:ext uri="{FF2B5EF4-FFF2-40B4-BE49-F238E27FC236}">
                <a16:creationId xmlns:a16="http://schemas.microsoft.com/office/drawing/2014/main" id="{40EB96AE-4082-4A1E-B1D9-4ECDC5F247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091" y="3380286"/>
            <a:ext cx="4190733" cy="279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375139" y="1701366"/>
            <a:ext cx="11324492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en-US" sz="3200" u="sng" dirty="0">
              <a:solidFill>
                <a:srgbClr val="4DC000"/>
              </a:solidFill>
              <a:latin typeface="Univers-Bold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sz="3200" dirty="0">
              <a:ea typeface="Calibri"/>
              <a:cs typeface="Times New Roman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185077" y="778268"/>
            <a:ext cx="9704615" cy="221599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15000"/>
              </a:lnSpc>
            </a:pPr>
            <a:r>
              <a:rPr lang="nl-NL" sz="4000" b="1" dirty="0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Debiteurenkern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Het minimale bedrag dat de onderneming altijd onder de debiteuren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heeft uitstaan.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240606C-810B-464D-A318-198AF2B4C8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479" y="3153338"/>
            <a:ext cx="4099683" cy="2738588"/>
          </a:xfrm>
          <a:prstGeom prst="rect">
            <a:avLst/>
          </a:prstGeom>
        </p:spPr>
      </p:pic>
      <p:pic>
        <p:nvPicPr>
          <p:cNvPr id="9" name="Afbeelding 8" descr="Afbeelding met persoon, binnen, tafel, laptop&#10;&#10;Automatisch gegenereerde beschrijving">
            <a:extLst>
              <a:ext uri="{FF2B5EF4-FFF2-40B4-BE49-F238E27FC236}">
                <a16:creationId xmlns:a16="http://schemas.microsoft.com/office/drawing/2014/main" id="{0459136D-BF79-4376-AE6B-56410D5825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24" y="3110242"/>
            <a:ext cx="4164198" cy="27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7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14274DCB2BB54AA83C54D03A065558" ma:contentTypeVersion="" ma:contentTypeDescription="Een nieuw document maken." ma:contentTypeScope="" ma:versionID="e4c1680e23778b5f4b4d23c23de179b9">
  <xsd:schema xmlns:xsd="http://www.w3.org/2001/XMLSchema" xmlns:xs="http://www.w3.org/2001/XMLSchema" xmlns:p="http://schemas.microsoft.com/office/2006/metadata/properties" xmlns:ns2="c76c6cae-abb4-4a06-bc8f-18f813001c24" xmlns:ns3="37a32fcf-6030-4bba-9360-2912b9a14f06" xmlns:ns4="d26e5506-11bb-4226-8e79-b11ca7fbbaef" targetNamespace="http://schemas.microsoft.com/office/2006/metadata/properties" ma:root="true" ma:fieldsID="e7ebbaa887729f8b4457294fed21ed1f" ns2:_="" ns3:_="" ns4:_="">
    <xsd:import namespace="c76c6cae-abb4-4a06-bc8f-18f813001c24"/>
    <xsd:import namespace="37a32fcf-6030-4bba-9360-2912b9a14f06"/>
    <xsd:import namespace="d26e5506-11bb-4226-8e79-b11ca7fbbae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MediaServiceMetadata" minOccurs="0"/>
                <xsd:element ref="ns3:MediaServiceFastMetadata" minOccurs="0"/>
                <xsd:element ref="ns4:SharedWithDetails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c6cae-abb4-4a06-bc8f-18f813001c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int-hash delen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32fcf-6030-4bba-9360-2912b9a14f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6e5506-11bb-4226-8e79-b11ca7fbbaef" elementFormDefault="qualified">
    <xsd:import namespace="http://schemas.microsoft.com/office/2006/documentManagement/types"/>
    <xsd:import namespace="http://schemas.microsoft.com/office/infopath/2007/PartnerControls"/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F6E3943-43EB-4685-9DCE-0C32F47F23B2}"/>
</file>

<file path=customXml/itemProps2.xml><?xml version="1.0" encoding="utf-8"?>
<ds:datastoreItem xmlns:ds="http://schemas.openxmlformats.org/officeDocument/2006/customXml" ds:itemID="{2BC168C9-5B13-4B89-874E-461A561C4645}"/>
</file>

<file path=customXml/itemProps3.xml><?xml version="1.0" encoding="utf-8"?>
<ds:datastoreItem xmlns:ds="http://schemas.openxmlformats.org/officeDocument/2006/customXml" ds:itemID="{4DBD3BC5-E677-4486-A179-1C4FDDE722B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</Words>
  <Application>Microsoft Office PowerPoint</Application>
  <PresentationFormat>Breedbeeld</PresentationFormat>
  <Paragraphs>17</Paragraphs>
  <Slides>4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Univers-Bold</vt:lpstr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Company>Van Vlimmeren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Sarina van Vlimmeren</dc:creator>
  <cp:lastModifiedBy>Sarina van Vlimmeren</cp:lastModifiedBy>
  <cp:revision>39</cp:revision>
  <dcterms:created xsi:type="dcterms:W3CDTF">2014-08-25T22:47:39Z</dcterms:created>
  <dcterms:modified xsi:type="dcterms:W3CDTF">2019-11-07T14:31:48Z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0x010100A314274DCB2BB54AA83C54D03A065558</vt:lpwstr>
  </property>
</Properties>
</file>